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56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D6E43AE0-411C-4EF9-A419-2FF8F6EE04DE}">
          <p14:sldIdLst>
            <p14:sldId id="257"/>
          </p14:sldIdLst>
        </p14:section>
        <p14:section name="Yaw" id="{271DEEA9-AEC3-492F-92DD-7F8AAC726434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Pitch" id="{06867631-9459-4717-8E21-1524CD4CC45B}">
          <p14:sldIdLst>
            <p14:sldId id="25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1171-FB93-B2C3-DF49-50C6DBBA3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299ED-68C6-BA8A-759E-56814C556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BAD14-508B-08D2-29DD-201AE1926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4C2C9-8E9C-8DE7-EF55-46AB76DF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2A951-652F-EA32-5C9E-8754FF58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7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7BD12-33DF-639F-D1CF-7A636F68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97E48-30E8-89E0-CB55-1B3A8BBF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CA7A0-BCC5-D75E-59EA-AF3F30C4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1E629-B67A-68CB-C388-123C4988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BDC9E-7135-C2D3-E73B-A5D3D0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3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FF8A59-D21D-C0B3-3F43-C4C55C74F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0199F-58A0-C3B7-E557-4FB69E829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3077A-2B24-CC8D-41B8-797032E2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C7B28-24AB-F35D-322C-EFF6677A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378B3-5BC6-9C3D-9E96-A1BEE835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0C65-D3AB-DC3C-2AD2-88192B9A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6DD4B-BA94-CFB7-75E7-5C5F29CD6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0A907-9EC8-376D-8AD7-59562DBF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FFB4C-21C8-DA00-C575-5CF37A04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589D4-FD0F-2EA0-439F-2F136BC3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0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6452-54A8-2398-DB85-C0FC01AD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E8740-AEA5-458F-8F78-DDCDF9B54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CB832-8ADD-268C-4463-E8277A53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A04DD-2E47-4FF1-9AFA-3BB2882A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19A45-A788-5082-D3E3-A97F32D4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3CB4-B0D5-F8BF-36E3-EE9511F3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CDBF2-5DF7-839F-1135-049B1A4AC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51BFC-8E27-2093-C5D1-5397A4EB5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4E7ED-7D4A-D00C-FAE5-746612A2C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8B17C-A352-3FF5-9B59-CE02542E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22D61-1DF4-6801-BA57-E2A3149D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5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D6E42-2AC0-4107-27E0-FE2766C1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15C3-C44A-B946-5AC8-781BD5F19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C900C-FD85-2550-CD87-2461BE6F1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4C001-8BCE-CD37-1417-4290FBDEE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CB149-9D47-1D0A-177B-5D90793E6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DC8BD-6856-CD61-8987-1A57337F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B00D4A-3470-CD6B-D10E-95213B2D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D1AB91-7A39-1A25-3C9C-62570A8E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0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6186-5CBA-3E09-B3EE-72A4228E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84977-AA13-D2F8-F547-AA4E8922F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AC79E-D1C8-BDB8-BA32-CDE93B1E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C565C-0675-2BB1-1A72-66E683E5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2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E3DF6-7B13-6417-A382-5EDB9203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2B13C-CE0C-59AD-02E7-93E31895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FE1A7-F38D-A750-3500-D5975707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5EB1-4882-DEC6-9C3C-8380A275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1695E-0C18-5767-4204-4152BF0C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C433F-8FEF-4291-B5C6-557EF98C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1465D-6B5F-628A-471F-FB00CF29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3A9B6-27C8-0E72-6CE8-552101B5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0BFBF-7EC4-B95B-8394-5A633FBD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6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3702-E046-596F-3923-314C8E30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6531DA-4D9F-549F-E963-D76D09AAC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A2E6D-55C7-44F8-5927-746D338E0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9DAD2-6967-971F-DAA2-78E876FA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78AC9-50FA-A3A5-900C-B5514ADB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98B29-1AAF-DF92-5F81-AB2269A5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9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3BA980-9B07-896B-9E54-CF5F9140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F0304-7F6E-6000-3CC5-F8B17FAB3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61F8D-E7FA-F9EA-49ED-87934DA1F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9154F-9CF3-4E7D-9A8C-E407A59A10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64D7B-90FB-B556-7AE9-70E2071D8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F002E-C058-EA52-3AC2-2D5AD0892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721EF-83ED-4218-9E80-77A16091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osing, wearing&#10;&#10;Description automatically generated">
            <a:extLst>
              <a:ext uri="{FF2B5EF4-FFF2-40B4-BE49-F238E27FC236}">
                <a16:creationId xmlns:a16="http://schemas.microsoft.com/office/drawing/2014/main" id="{2D19F1EB-1C53-8120-9AE2-EC419FCD4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50464C2F-6F56-4E8F-4523-45027F0B4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3B3EF1E1-A727-1E0F-BF22-2B02AEB9F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67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713EA505-EDEB-8926-0B4D-F89D7C0E4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77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person, black, wearing&#10;&#10;Description automatically generated">
            <a:extLst>
              <a:ext uri="{FF2B5EF4-FFF2-40B4-BE49-F238E27FC236}">
                <a16:creationId xmlns:a16="http://schemas.microsoft.com/office/drawing/2014/main" id="{37C66114-481C-7AB3-0777-2107640F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66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posing, black&#10;&#10;Description automatically generated">
            <a:extLst>
              <a:ext uri="{FF2B5EF4-FFF2-40B4-BE49-F238E27FC236}">
                <a16:creationId xmlns:a16="http://schemas.microsoft.com/office/drawing/2014/main" id="{2EF8BE05-7F76-D51B-E6A4-5363DA8E6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osing, wearing&#10;&#10;Description automatically generated">
            <a:extLst>
              <a:ext uri="{FF2B5EF4-FFF2-40B4-BE49-F238E27FC236}">
                <a16:creationId xmlns:a16="http://schemas.microsoft.com/office/drawing/2014/main" id="{D116D83E-AFC5-16B8-266B-5663A876C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0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posing&#10;&#10;Description automatically generated">
            <a:extLst>
              <a:ext uri="{FF2B5EF4-FFF2-40B4-BE49-F238E27FC236}">
                <a16:creationId xmlns:a16="http://schemas.microsoft.com/office/drawing/2014/main" id="{3CE1FBD2-D7CB-8C7C-9B52-37916F9C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42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11F1AA8D-A93A-C88C-434F-D8D15B550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9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452417FB-7D9C-2D92-DD6E-8302D5097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25D4F9A8-EA29-E0D3-FD97-82075A7C1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6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osing, wearing&#10;&#10;Description automatically generated">
            <a:extLst>
              <a:ext uri="{FF2B5EF4-FFF2-40B4-BE49-F238E27FC236}">
                <a16:creationId xmlns:a16="http://schemas.microsoft.com/office/drawing/2014/main" id="{EC364DCC-521A-33EA-CC3B-993221B6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5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3D1AFAC7-0738-4F29-B2B3-B32692691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6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B797FE20-CA91-1A33-FE97-18F7701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81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6EAA0CBE-1DA1-46AF-F2D6-B70DBD4C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7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33652A7E-35F0-7B91-F0E3-92A8BFC7B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46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24FED648-25EA-E61A-25D3-C0A566A50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64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63F578ED-CAAC-F716-9CD5-9D50CEA47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39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2791C8E1-B4EA-4E7E-D503-28745033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6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posing&#10;&#10;Description automatically generated">
            <a:extLst>
              <a:ext uri="{FF2B5EF4-FFF2-40B4-BE49-F238E27FC236}">
                <a16:creationId xmlns:a16="http://schemas.microsoft.com/office/drawing/2014/main" id="{43CD3BBF-A21C-0BE9-7B0E-FF8AB3115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71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posing, wearing&#10;&#10;Description automatically generated">
            <a:extLst>
              <a:ext uri="{FF2B5EF4-FFF2-40B4-BE49-F238E27FC236}">
                <a16:creationId xmlns:a16="http://schemas.microsoft.com/office/drawing/2014/main" id="{7D961ED6-BC34-534A-9BEE-069619592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3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B690A39F-1DE6-2806-4D0A-656CB724C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6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posing, black&#10;&#10;Description automatically generated">
            <a:extLst>
              <a:ext uri="{FF2B5EF4-FFF2-40B4-BE49-F238E27FC236}">
                <a16:creationId xmlns:a16="http://schemas.microsoft.com/office/drawing/2014/main" id="{3B83CAB6-CB14-B19C-77C1-9EC50345A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30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posing, black&#10;&#10;Description automatically generated">
            <a:extLst>
              <a:ext uri="{FF2B5EF4-FFF2-40B4-BE49-F238E27FC236}">
                <a16:creationId xmlns:a16="http://schemas.microsoft.com/office/drawing/2014/main" id="{E7FA2DBE-0808-2C08-8F28-F40D4BC05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54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person, black&#10;&#10;Description automatically generated">
            <a:extLst>
              <a:ext uri="{FF2B5EF4-FFF2-40B4-BE49-F238E27FC236}">
                <a16:creationId xmlns:a16="http://schemas.microsoft.com/office/drawing/2014/main" id="{FAC2D3D7-262F-6232-DB81-FF5BD12C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39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white, posing&#10;&#10;Description automatically generated">
            <a:extLst>
              <a:ext uri="{FF2B5EF4-FFF2-40B4-BE49-F238E27FC236}">
                <a16:creationId xmlns:a16="http://schemas.microsoft.com/office/drawing/2014/main" id="{B4E3118B-E22D-F6BC-80F2-2F14B99B6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01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black, posing&#10;&#10;Description automatically generated">
            <a:extLst>
              <a:ext uri="{FF2B5EF4-FFF2-40B4-BE49-F238E27FC236}">
                <a16:creationId xmlns:a16="http://schemas.microsoft.com/office/drawing/2014/main" id="{ECE6B708-D5B4-045C-4BC8-34A53F96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31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indoor, black, posing&#10;&#10;Description automatically generated">
            <a:extLst>
              <a:ext uri="{FF2B5EF4-FFF2-40B4-BE49-F238E27FC236}">
                <a16:creationId xmlns:a16="http://schemas.microsoft.com/office/drawing/2014/main" id="{04BF2CAF-DAC1-E4CB-AE96-93977A93F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90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9506992C-0404-E184-ACF7-AA682312F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710E003F-1101-8904-FFCD-4B50F8461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30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509F1CD6-9662-0672-B177-45829864F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67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BE7D63AE-E9C5-A917-92BF-EA3125169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5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indoor, black, posing&#10;&#10;Description automatically generated">
            <a:extLst>
              <a:ext uri="{FF2B5EF4-FFF2-40B4-BE49-F238E27FC236}">
                <a16:creationId xmlns:a16="http://schemas.microsoft.com/office/drawing/2014/main" id="{44F0F471-7F60-DA22-5F32-0933D756E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1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person, black, wearing&#10;&#10;Description automatically generated">
            <a:extLst>
              <a:ext uri="{FF2B5EF4-FFF2-40B4-BE49-F238E27FC236}">
                <a16:creationId xmlns:a16="http://schemas.microsoft.com/office/drawing/2014/main" id="{CA8E7FC3-8B05-C9BA-DBD1-9B19B9461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07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black, posing&#10;&#10;Description automatically generated">
            <a:extLst>
              <a:ext uri="{FF2B5EF4-FFF2-40B4-BE49-F238E27FC236}">
                <a16:creationId xmlns:a16="http://schemas.microsoft.com/office/drawing/2014/main" id="{608EEDC3-0412-83F2-0FB5-63C33C2A8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51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white, posing&#10;&#10;Description automatically generated">
            <a:extLst>
              <a:ext uri="{FF2B5EF4-FFF2-40B4-BE49-F238E27FC236}">
                <a16:creationId xmlns:a16="http://schemas.microsoft.com/office/drawing/2014/main" id="{02EFBB2E-168D-5813-1657-0675D2E83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18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person, black&#10;&#10;Description automatically generated">
            <a:extLst>
              <a:ext uri="{FF2B5EF4-FFF2-40B4-BE49-F238E27FC236}">
                <a16:creationId xmlns:a16="http://schemas.microsoft.com/office/drawing/2014/main" id="{0B79BC3F-C30D-C424-E86E-5C9A13ED3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00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posing, black&#10;&#10;Description automatically generated">
            <a:extLst>
              <a:ext uri="{FF2B5EF4-FFF2-40B4-BE49-F238E27FC236}">
                <a16:creationId xmlns:a16="http://schemas.microsoft.com/office/drawing/2014/main" id="{4DC395DF-8D23-3D7E-3C70-AAA079910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06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03CC592A-30F5-C98F-7530-B46B654C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43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osing, wearing&#10;&#10;Description automatically generated">
            <a:extLst>
              <a:ext uri="{FF2B5EF4-FFF2-40B4-BE49-F238E27FC236}">
                <a16:creationId xmlns:a16="http://schemas.microsoft.com/office/drawing/2014/main" id="{5393718C-E39E-3490-FDC1-DA12AF89B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03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posing&#10;&#10;Description automatically generated">
            <a:extLst>
              <a:ext uri="{FF2B5EF4-FFF2-40B4-BE49-F238E27FC236}">
                <a16:creationId xmlns:a16="http://schemas.microsoft.com/office/drawing/2014/main" id="{27D5A5F4-F252-8B52-ED5A-4E6BD69DB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B55D7ED-50F6-4072-E855-B50195090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F2837179-3034-1AC7-7ECB-BD1D86E8C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46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7AAE1A09-8643-D7E9-911A-00EEF6C56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4A5A6416-8222-EC88-9F57-24A90AD0C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16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7D50D170-861F-5C02-440B-35BB6C8C3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2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B9205C25-EF49-1A7B-5597-168AF3E7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70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83C92BCF-999A-CF6D-17CA-71BBAEAA2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1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dark, black, staring&#10;&#10;Description automatically generated">
            <a:extLst>
              <a:ext uri="{FF2B5EF4-FFF2-40B4-BE49-F238E27FC236}">
                <a16:creationId xmlns:a16="http://schemas.microsoft.com/office/drawing/2014/main" id="{443763DB-58EE-7F4C-B441-A4E6D0C7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77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dark, black, staring&#10;&#10;Description automatically generated">
            <a:extLst>
              <a:ext uri="{FF2B5EF4-FFF2-40B4-BE49-F238E27FC236}">
                <a16:creationId xmlns:a16="http://schemas.microsoft.com/office/drawing/2014/main" id="{7DD63A17-2FAC-9FF8-8A8C-C9A229B1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44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801E3C23-D204-569F-27E1-F0F9384FB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25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28F7B45C-1955-88D5-7043-37302305E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46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A439B483-905D-93C1-1D19-CD544F31C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77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CD49F7E7-2456-FF20-A85C-7CDE38730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69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4AA25FE7-D35B-FA7A-3140-591234DA3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2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6A3D513-C5B2-C9BB-C2C6-BA0F8E601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739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A769B26C-6D67-7FDE-DDFA-D770A4EB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51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posing&#10;&#10;Description automatically generated">
            <a:extLst>
              <a:ext uri="{FF2B5EF4-FFF2-40B4-BE49-F238E27FC236}">
                <a16:creationId xmlns:a16="http://schemas.microsoft.com/office/drawing/2014/main" id="{5239D7DE-C8AB-B023-94C1-17D323A6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10F3C7A1-2124-016A-A62A-D3ED981AE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0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9C66DFDA-C587-29D2-CB97-1484A22B8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6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926ED21A-1298-299B-4656-0C11E8660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4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Beneda</dc:creator>
  <cp:lastModifiedBy>Daniel Beneda</cp:lastModifiedBy>
  <cp:revision>1</cp:revision>
  <dcterms:created xsi:type="dcterms:W3CDTF">2022-05-20T07:07:27Z</dcterms:created>
  <dcterms:modified xsi:type="dcterms:W3CDTF">2022-05-20T07:12:36Z</dcterms:modified>
</cp:coreProperties>
</file>